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4" autoAdjust="0"/>
    <p:restoredTop sz="94660"/>
  </p:normalViewPr>
  <p:slideViewPr>
    <p:cSldViewPr>
      <p:cViewPr varScale="1">
        <p:scale>
          <a:sx n="102" d="100"/>
          <a:sy n="102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96F2-AA98-49AF-AD77-76A2DDD70436}" type="datetimeFigureOut">
              <a:rPr lang="sk-SK" smtClean="0"/>
              <a:pPr/>
              <a:t>20. 1. 2014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1404-78E6-4002-B6A2-9A27917F7D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96F2-AA98-49AF-AD77-76A2DDD70436}" type="datetimeFigureOut">
              <a:rPr lang="sk-SK" smtClean="0"/>
              <a:pPr/>
              <a:t>20. 1. 2014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1404-78E6-4002-B6A2-9A27917F7D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96F2-AA98-49AF-AD77-76A2DDD70436}" type="datetimeFigureOut">
              <a:rPr lang="sk-SK" smtClean="0"/>
              <a:pPr/>
              <a:t>20. 1. 2014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1404-78E6-4002-B6A2-9A27917F7D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96F2-AA98-49AF-AD77-76A2DDD70436}" type="datetimeFigureOut">
              <a:rPr lang="sk-SK" smtClean="0"/>
              <a:pPr/>
              <a:t>20. 1. 2014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1404-78E6-4002-B6A2-9A27917F7D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96F2-AA98-49AF-AD77-76A2DDD70436}" type="datetimeFigureOut">
              <a:rPr lang="sk-SK" smtClean="0"/>
              <a:pPr/>
              <a:t>20. 1. 2014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1404-78E6-4002-B6A2-9A27917F7D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96F2-AA98-49AF-AD77-76A2DDD70436}" type="datetimeFigureOut">
              <a:rPr lang="sk-SK" smtClean="0"/>
              <a:pPr/>
              <a:t>20. 1. 2014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1404-78E6-4002-B6A2-9A27917F7D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96F2-AA98-49AF-AD77-76A2DDD70436}" type="datetimeFigureOut">
              <a:rPr lang="sk-SK" smtClean="0"/>
              <a:pPr/>
              <a:t>20. 1. 2014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1404-78E6-4002-B6A2-9A27917F7D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96F2-AA98-49AF-AD77-76A2DDD70436}" type="datetimeFigureOut">
              <a:rPr lang="sk-SK" smtClean="0"/>
              <a:pPr/>
              <a:t>20. 1. 2014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1404-78E6-4002-B6A2-9A27917F7D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96F2-AA98-49AF-AD77-76A2DDD70436}" type="datetimeFigureOut">
              <a:rPr lang="sk-SK" smtClean="0"/>
              <a:pPr/>
              <a:t>20. 1. 2014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1404-78E6-4002-B6A2-9A27917F7D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96F2-AA98-49AF-AD77-76A2DDD70436}" type="datetimeFigureOut">
              <a:rPr lang="sk-SK" smtClean="0"/>
              <a:pPr/>
              <a:t>20. 1. 2014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1404-78E6-4002-B6A2-9A27917F7D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96F2-AA98-49AF-AD77-76A2DDD70436}" type="datetimeFigureOut">
              <a:rPr lang="sk-SK" smtClean="0"/>
              <a:pPr/>
              <a:t>20. 1. 2014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1404-78E6-4002-B6A2-9A27917F7D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96F2-AA98-49AF-AD77-76A2DDD70436}" type="datetimeFigureOut">
              <a:rPr lang="sk-SK" smtClean="0"/>
              <a:pPr/>
              <a:t>20. 1. 2014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21404-78E6-4002-B6A2-9A27917F7DE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4000" dirty="0" err="1" smtClean="0">
                <a:solidFill>
                  <a:schemeClr val="bg1"/>
                </a:solidFill>
              </a:rPr>
              <a:t>Benito</a:t>
            </a:r>
            <a:r>
              <a:rPr lang="sk-SK" sz="4000" dirty="0" smtClean="0">
                <a:solidFill>
                  <a:schemeClr val="bg1"/>
                </a:solidFill>
              </a:rPr>
              <a:t> </a:t>
            </a:r>
            <a:r>
              <a:rPr lang="sk-SK" sz="4000" dirty="0" err="1" smtClean="0">
                <a:solidFill>
                  <a:schemeClr val="bg1"/>
                </a:solidFill>
              </a:rPr>
              <a:t>Mussolini</a:t>
            </a:r>
            <a:r>
              <a:rPr lang="sk-SK" sz="4000" dirty="0" smtClean="0">
                <a:solidFill>
                  <a:schemeClr val="bg1"/>
                </a:solidFill>
              </a:rPr>
              <a:t/>
            </a:r>
            <a:br>
              <a:rPr lang="sk-SK" sz="4000" dirty="0" smtClean="0">
                <a:solidFill>
                  <a:schemeClr val="bg1"/>
                </a:solidFill>
              </a:rPr>
            </a:br>
            <a:endParaRPr lang="sk-SK" sz="40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324544" y="6376392"/>
            <a:ext cx="2912368" cy="481608"/>
          </a:xfrm>
        </p:spPr>
        <p:txBody>
          <a:bodyPr>
            <a:noAutofit/>
          </a:bodyPr>
          <a:lstStyle/>
          <a:p>
            <a:r>
              <a:rPr lang="sk-SK" sz="2000" dirty="0" smtClean="0">
                <a:solidFill>
                  <a:schemeClr val="bg1"/>
                </a:solidFill>
              </a:rPr>
              <a:t>Juraj Kekelák IX.B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611560" y="692696"/>
            <a:ext cx="7920880" cy="5400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348880"/>
            <a:ext cx="2987824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1115616" y="1124744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dirty="0" err="1" smtClean="0">
                <a:solidFill>
                  <a:schemeClr val="bg1"/>
                </a:solidFill>
              </a:rPr>
              <a:t>Benito</a:t>
            </a:r>
            <a:r>
              <a:rPr lang="sk-SK" sz="6000" dirty="0" smtClean="0">
                <a:solidFill>
                  <a:schemeClr val="bg1"/>
                </a:solidFill>
              </a:rPr>
              <a:t> </a:t>
            </a:r>
            <a:r>
              <a:rPr lang="sk-SK" sz="6000" dirty="0" err="1" smtClean="0">
                <a:solidFill>
                  <a:schemeClr val="bg1"/>
                </a:solidFill>
              </a:rPr>
              <a:t>Mussolini</a:t>
            </a:r>
            <a:endParaRPr lang="sk-SK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611560" y="692696"/>
            <a:ext cx="7920880" cy="5400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 smtClean="0"/>
          </a:p>
        </p:txBody>
      </p:sp>
      <p:sp>
        <p:nvSpPr>
          <p:cNvPr id="6" name="BlokTextu 5"/>
          <p:cNvSpPr txBox="1"/>
          <p:nvPr/>
        </p:nvSpPr>
        <p:spPr>
          <a:xfrm>
            <a:off x="899592" y="1556792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k-SK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Narodenie: 29.júla 1883 v Dovia di Predappio </a:t>
            </a:r>
          </a:p>
          <a:p>
            <a:pPr>
              <a:buFont typeface="Wingdings" pitchFamily="2" charset="2"/>
              <a:buChar char="v"/>
            </a:pPr>
            <a:r>
              <a:rPr lang="sk-SK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Úmrtie: 28. apríla 1945 pri </a:t>
            </a:r>
            <a:r>
              <a:rPr lang="sk-SK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Miláne</a:t>
            </a:r>
            <a:r>
              <a:rPr lang="sk-SK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356992"/>
            <a:ext cx="2312690" cy="274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611560" y="692696"/>
            <a:ext cx="7920880" cy="5400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1115616" y="90872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Mladosť: </a:t>
            </a:r>
            <a:endParaRPr lang="sk-SK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899592" y="1772816"/>
            <a:ext cx="547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k-SK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Narodil sa v rodine kováča a učiteľky. Výchovy sa mu dostalo v saleziánskom kláštore, neskôr v učiteľskom inštitúte vo </a:t>
            </a:r>
            <a:r>
              <a:rPr lang="sk-SK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Forli</a:t>
            </a:r>
            <a:r>
              <a:rPr lang="sk-SK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140968"/>
            <a:ext cx="2151956" cy="28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11560" y="692696"/>
            <a:ext cx="7920880" cy="5400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1043608" y="1340768"/>
            <a:ext cx="5040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k-SK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 veku 17 rokov, roku 1900, vstúpil do Talianskej socialistickej strany (PSI) a v roku 1902 odišiel do Švajčiarska, aby sa vyhol vojenskej službe. </a:t>
            </a:r>
            <a:endParaRPr lang="sk-SK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11560" y="692696"/>
            <a:ext cx="7920880" cy="5400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683568" y="1340768"/>
            <a:ext cx="54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k-SK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Benito</a:t>
            </a:r>
            <a:r>
              <a:rPr lang="sk-SK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Mussolini</a:t>
            </a:r>
            <a:r>
              <a:rPr lang="sk-SK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bol v roku 1914 vyhodený z práce pretože sa stal prívržencom za vstup Talianska do 1 sv. vojny.</a:t>
            </a:r>
          </a:p>
          <a:p>
            <a:r>
              <a:rPr lang="sk-SK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roku 1917 bol ranený a musel opustiť vojenskú službu.</a:t>
            </a:r>
            <a:endParaRPr lang="sk-SK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852936"/>
            <a:ext cx="2476872" cy="321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11560" y="692696"/>
            <a:ext cx="7920880" cy="5400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683568" y="4005064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k-SK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rokoch 1922-1943 fašistický diktátor v Taliansku.</a:t>
            </a:r>
            <a:endParaRPr lang="sk-SK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83568" y="980728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k-SK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 februári 1919 </a:t>
            </a:r>
            <a:r>
              <a:rPr lang="sk-SK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Mussolini</a:t>
            </a:r>
            <a:r>
              <a:rPr lang="sk-SK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založil prvé fašistické skupiny pod názvom 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 di Combattimento (Bojové zväzky)</a:t>
            </a:r>
            <a:endParaRPr lang="sk-SK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11560" y="692696"/>
            <a:ext cx="7920880" cy="5400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827584" y="836712"/>
            <a:ext cx="33843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útok na </a:t>
            </a:r>
            <a:r>
              <a:rPr lang="sk-SK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Korfu</a:t>
            </a: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roku1923, </a:t>
            </a:r>
          </a:p>
          <a:p>
            <a:pPr algn="ctr"/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obsadenie Etiópie (</a:t>
            </a:r>
            <a:r>
              <a:rPr lang="sk-SK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Habeša</a:t>
            </a: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v roku1936, </a:t>
            </a:r>
          </a:p>
          <a:p>
            <a:pPr algn="ctr"/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účasť na mníchovskej dohode v roku 1938,</a:t>
            </a:r>
          </a:p>
          <a:p>
            <a:pPr algn="ctr"/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podpis spojenectva s Hitlerom roku 1939, </a:t>
            </a:r>
          </a:p>
          <a:p>
            <a:pPr algn="ctr"/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obsadenie Albánska v roku 1939</a:t>
            </a:r>
            <a:endParaRPr lang="sk-SK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140968"/>
            <a:ext cx="2468488" cy="29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11560" y="692696"/>
            <a:ext cx="7920880" cy="5400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556792"/>
            <a:ext cx="321754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11560" y="692696"/>
            <a:ext cx="7920880" cy="5400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971600" y="1268760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</a:t>
            </a:r>
            <a:endParaRPr lang="sk-SK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Usmiata tvár 5"/>
          <p:cNvSpPr/>
          <p:nvPr/>
        </p:nvSpPr>
        <p:spPr>
          <a:xfrm>
            <a:off x="4139952" y="2276872"/>
            <a:ext cx="2592288" cy="2304256"/>
          </a:xfrm>
          <a:prstGeom prst="smileyFac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177</Words>
  <Application>Microsoft Office PowerPoint</Application>
  <PresentationFormat>Prezentácia na obrazovke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Benito Mussolini 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základ života</dc:title>
  <dc:creator>Juraj</dc:creator>
  <cp:lastModifiedBy>Juraj</cp:lastModifiedBy>
  <cp:revision>21</cp:revision>
  <dcterms:created xsi:type="dcterms:W3CDTF">2014-01-20T13:57:59Z</dcterms:created>
  <dcterms:modified xsi:type="dcterms:W3CDTF">2014-01-20T17:29:38Z</dcterms:modified>
</cp:coreProperties>
</file>